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240000" cy="37798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1218"/>
      </p:cViewPr>
      <p:guideLst>
        <p:guide orient="horz" pos="1191"/>
        <p:guide pos="4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74200"/>
            <a:ext cx="12954000" cy="8102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2141908"/>
            <a:ext cx="10668000" cy="9659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00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529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7190" y="107621"/>
            <a:ext cx="3656542" cy="22924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273" y="107621"/>
            <a:ext cx="10720917" cy="22924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092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7418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855" y="2428897"/>
            <a:ext cx="12954000" cy="75071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855" y="1602057"/>
            <a:ext cx="12954000" cy="8268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168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272" y="627349"/>
            <a:ext cx="7188728" cy="17726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55001" y="627349"/>
            <a:ext cx="7188730" cy="17726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301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1369"/>
            <a:ext cx="13716000" cy="62997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846089"/>
            <a:ext cx="6733647" cy="3526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198699"/>
            <a:ext cx="6733647" cy="21777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41710" y="846089"/>
            <a:ext cx="6736292" cy="3526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41710" y="1198699"/>
            <a:ext cx="6736292" cy="21777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853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589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904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2" y="150494"/>
            <a:ext cx="5013855" cy="6404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8418" y="150494"/>
            <a:ext cx="8519583" cy="3225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790967"/>
            <a:ext cx="5013855" cy="25855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43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147" y="2645887"/>
            <a:ext cx="9144000" cy="3123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87147" y="337735"/>
            <a:ext cx="9144000" cy="226790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87147" y="2958249"/>
            <a:ext cx="9144000" cy="44360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260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151369"/>
            <a:ext cx="13716000" cy="6299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881963"/>
            <a:ext cx="13716000" cy="2494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3503351"/>
            <a:ext cx="3556000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96067-1770-42C4-BDA4-E3EB0455A72F}" type="datetimeFigureOut">
              <a:rPr lang="en-IE" smtClean="0"/>
              <a:t>28/01/2020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07000" y="3503351"/>
            <a:ext cx="4826000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22000" y="3503351"/>
            <a:ext cx="3556000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6851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Optimum </a:t>
            </a:r>
            <a:r>
              <a:rPr lang="en-IE" dirty="0" smtClean="0"/>
              <a:t>Google Forms Header </a:t>
            </a:r>
            <a:r>
              <a:rPr lang="en-IE" dirty="0" smtClean="0"/>
              <a:t>Size</a:t>
            </a:r>
            <a:br>
              <a:rPr lang="en-IE" dirty="0" smtClean="0"/>
            </a:br>
            <a:r>
              <a:rPr lang="en-IE" dirty="0" smtClean="0"/>
              <a:t>approx. 1600*400px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2163144" y="2783184"/>
            <a:ext cx="10913713" cy="996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Avoid  having key information in this area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57047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Optimum Google Forms Header Size approx. 1600*400px</vt:lpstr>
    </vt:vector>
  </TitlesOfParts>
  <Company>UCD Staff ONLY!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Optimum Twitter Size 1024*512px</dc:title>
  <dc:creator>pfitzgerald</dc:creator>
  <cp:lastModifiedBy>pfitzgerald</cp:lastModifiedBy>
  <cp:revision>2</cp:revision>
  <dcterms:created xsi:type="dcterms:W3CDTF">2020-01-21T10:11:06Z</dcterms:created>
  <dcterms:modified xsi:type="dcterms:W3CDTF">2020-01-28T09:49:51Z</dcterms:modified>
</cp:coreProperties>
</file>